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8"/>
  </p:notesMasterIdLst>
  <p:sldIdLst>
    <p:sldId id="301" r:id="rId2"/>
    <p:sldId id="378" r:id="rId3"/>
    <p:sldId id="355" r:id="rId4"/>
    <p:sldId id="384" r:id="rId5"/>
    <p:sldId id="385" r:id="rId6"/>
    <p:sldId id="331" r:id="rId7"/>
    <p:sldId id="370" r:id="rId8"/>
    <p:sldId id="382" r:id="rId9"/>
    <p:sldId id="325" r:id="rId10"/>
    <p:sldId id="294" r:id="rId11"/>
    <p:sldId id="265" r:id="rId12"/>
    <p:sldId id="272" r:id="rId13"/>
    <p:sldId id="276" r:id="rId14"/>
    <p:sldId id="278" r:id="rId15"/>
    <p:sldId id="279" r:id="rId16"/>
    <p:sldId id="280" r:id="rId17"/>
    <p:sldId id="297" r:id="rId18"/>
    <p:sldId id="282" r:id="rId19"/>
    <p:sldId id="283" r:id="rId20"/>
    <p:sldId id="353" r:id="rId21"/>
    <p:sldId id="298" r:id="rId22"/>
    <p:sldId id="299" r:id="rId23"/>
    <p:sldId id="300" r:id="rId24"/>
    <p:sldId id="284" r:id="rId25"/>
    <p:sldId id="285" r:id="rId26"/>
    <p:sldId id="286" r:id="rId27"/>
    <p:sldId id="287" r:id="rId28"/>
    <p:sldId id="349" r:id="rId29"/>
    <p:sldId id="377" r:id="rId30"/>
    <p:sldId id="289" r:id="rId31"/>
    <p:sldId id="317" r:id="rId32"/>
    <p:sldId id="290" r:id="rId33"/>
    <p:sldId id="291" r:id="rId34"/>
    <p:sldId id="292" r:id="rId35"/>
    <p:sldId id="318" r:id="rId36"/>
    <p:sldId id="293" r:id="rId37"/>
  </p:sldIdLst>
  <p:sldSz cx="12192000" cy="6858000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Open Sans" panose="020B0606030504020204" pitchFamily="34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60"/>
  </p:normalViewPr>
  <p:slideViewPr>
    <p:cSldViewPr>
      <p:cViewPr varScale="1">
        <p:scale>
          <a:sx n="98" d="100"/>
          <a:sy n="98" d="100"/>
        </p:scale>
        <p:origin x="84" y="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343411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0700" y="2344087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 more and more Baby Boomers retire, a lot of them are facing a key question.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72448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6670" y="2105602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understand well why you should work from home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670" y="2754036"/>
            <a:ext cx="10774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to identify the right work from home job available for you out there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06670" y="3710246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be able to engage your sense of curiosity, adventure and possibility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06670" y="4358680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be able to work on something that produces money while at the same time, pushes you to be as creative and as imaginative as before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06670" y="5314890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be able to earn a steady online income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AFFA27-AFF3-4C7B-BBF1-52FEF3DF1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350" y="304800"/>
            <a:ext cx="533855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9351" y="367605"/>
            <a:ext cx="10515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7029" y="1931313"/>
            <a:ext cx="5297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should you work from home?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7029" y="2503061"/>
            <a:ext cx="53340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Get an online job as a virtual assistant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47029" y="3382586"/>
            <a:ext cx="5327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Customer service representative/technical support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47029" y="4262111"/>
            <a:ext cx="5297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freelancer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747029" y="4833859"/>
            <a:ext cx="5297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Become a blogger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747029" y="5405607"/>
            <a:ext cx="5297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Translator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470931" y="1931313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Bookkeeper or tax accountant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1" y="2497931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Online tutor or teacher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1" y="3064549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Become an Online Seller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47029" y="5977354"/>
            <a:ext cx="5297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consulting</a:t>
            </a:r>
          </a:p>
        </p:txBody>
      </p:sp>
      <p:sp>
        <p:nvSpPr>
          <p:cNvPr id="20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1" y="3631167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Virtual Juror</a:t>
            </a:r>
          </a:p>
        </p:txBody>
      </p:sp>
      <p:sp>
        <p:nvSpPr>
          <p:cNvPr id="21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1" y="4197785"/>
            <a:ext cx="50964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Other Work from Home Opportunities</a:t>
            </a:r>
          </a:p>
        </p:txBody>
      </p:sp>
      <p:sp>
        <p:nvSpPr>
          <p:cNvPr id="22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1" y="5072180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Where to Get Online Jobs</a:t>
            </a: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1" y="5638800"/>
            <a:ext cx="50964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Senior Citizens’ Guide To Basic Digital Marketing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9489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28775" y="2344087"/>
            <a:ext cx="893445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start working from home using the Internet!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8168" y="2728178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work on your own terms.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48168" y="3412956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work on your own schedule.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48167" y="4097734"/>
            <a:ext cx="8288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make work so much more flexible and lucrative.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8382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948168" y="5467290"/>
            <a:ext cx="8290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earn a steady income by using the internet.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948168" y="4782512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build several passive income systems.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</a:t>
            </a:r>
            <a:r>
              <a:rPr lang="en-US" sz="4500" b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next question </a:t>
            </a:r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622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7061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lot of Boomers have stashed away enough cash to comfortably support them throughout their golden years.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622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4600" y="30480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Work At Home &amp; Digital Marketing For Seniors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373736-2BF6-4FE1-9AD2-76795EA1A4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769" y="1985907"/>
            <a:ext cx="3255031" cy="456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324600" y="30480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Work At Home &amp; Digital Marketing For Seniors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E7EBB8-CE0D-4393-BC7C-042B687F28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038503"/>
            <a:ext cx="5714999" cy="432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324600" y="30480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Work At Home &amp; Digital Marketing For Seniors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85AB86-F213-4DD0-AF3C-377EB45372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049" y="1947747"/>
            <a:ext cx="3764221" cy="473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3500" y="1997839"/>
            <a:ext cx="9525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start working from home &amp; digital marketing for seniors, 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6171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685800" y="2139077"/>
            <a:ext cx="107865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Unfortunately, There's A Huge Chunk Of Senior Citizens Who Have Underfunded Pensions. 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497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24977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286000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0700" y="2690336"/>
            <a:ext cx="8610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lot of them are simply relying on social security.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38375" y="2344087"/>
            <a:ext cx="771525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Others may have private pensions that don't really pay all that well.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273001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3950" y="1997839"/>
            <a:ext cx="99441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Some still work upwards of 20 hours every single week to essentially supplement whatever pension funds they're getting.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1997839"/>
            <a:ext cx="9601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 the other hand, there are lots of senior citizens who don't need money, but simply have a lot of time on their hands.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5548" y="1997839"/>
            <a:ext cx="90409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Regardless of which group you belong to; you should definitely look into working from home using the Internet.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</TotalTime>
  <Words>784</Words>
  <Application>Microsoft Office PowerPoint</Application>
  <PresentationFormat>Widescreen</PresentationFormat>
  <Paragraphs>63</Paragraphs>
  <Slides>36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Calibri</vt:lpstr>
      <vt:lpstr>Arial</vt:lpstr>
      <vt:lpstr>Open Sans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870</cp:revision>
  <dcterms:modified xsi:type="dcterms:W3CDTF">2019-06-04T20:45:22Z</dcterms:modified>
</cp:coreProperties>
</file>